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2" r:id="rId13"/>
    <p:sldId id="271" r:id="rId14"/>
    <p:sldId id="273" r:id="rId15"/>
    <p:sldId id="266" r:id="rId16"/>
    <p:sldId id="267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14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62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2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00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19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67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5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60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7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39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33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DD431-3496-439E-93A5-682021FAC56E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5CA79-BC36-45FD-B732-0C4F6862AC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1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3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4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1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2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89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1" y="-140678"/>
            <a:ext cx="12442094" cy="69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1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Harshdeep Singh</dc:creator>
  <cp:lastModifiedBy>Harshdeep Singh</cp:lastModifiedBy>
  <cp:revision>2</cp:revision>
  <dcterms:created xsi:type="dcterms:W3CDTF">2025-04-05T07:08:50Z</dcterms:created>
  <dcterms:modified xsi:type="dcterms:W3CDTF">2025-04-08T14:10:05Z</dcterms:modified>
</cp:coreProperties>
</file>